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85" r:id="rId27"/>
    <p:sldId id="278" r:id="rId28"/>
    <p:sldId id="279" r:id="rId29"/>
    <p:sldId id="280" r:id="rId30"/>
    <p:sldId id="286"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01" autoAdjust="0"/>
    <p:restoredTop sz="56641" autoAdjust="0"/>
  </p:normalViewPr>
  <p:slideViewPr>
    <p:cSldViewPr snapToGrid="0">
      <p:cViewPr varScale="1">
        <p:scale>
          <a:sx n="75" d="100"/>
          <a:sy n="75" d="100"/>
        </p:scale>
        <p:origin x="2448" y="16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a:t>
            </a:r>
            <a:r>
              <a:rPr lang="en-US" sz="1200" kern="1200" dirty="0" smtClean="0">
                <a:solidFill>
                  <a:schemeClr val="tx1"/>
                </a:solidFill>
                <a:effectLst/>
                <a:latin typeface="Arial" panose="020B0604020202020204" pitchFamily="34" charset="0"/>
                <a:ea typeface="+mn-ea"/>
                <a:cs typeface="Arial" panose="020B0604020202020204" pitchFamily="34" charset="0"/>
              </a:rPr>
              <a:t>supposed </a:t>
            </a:r>
            <a:r>
              <a:rPr lang="en-US" baseline="0" dirty="0" smtClean="0"/>
              <a:t>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Let's </a:t>
            </a:r>
            <a:r>
              <a:rPr lang="en-US" dirty="0" smtClean="0"/>
              <a:t>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PROBLEM</a:t>
            </a:r>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1" name="Footer Placeholder 17"/>
          <p:cNvSpPr>
            <a:spLocks noGrp="1"/>
          </p:cNvSpPr>
          <p:nvPr>
            <p:ph type="ftr" sz="quarter" idx="17"/>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2" r:id="rId3"/>
    <p:sldLayoutId id="2147483785" r:id="rId4"/>
    <p:sldLayoutId id="2147483770" r:id="rId5"/>
    <p:sldLayoutId id="2147483774" r:id="rId6"/>
    <p:sldLayoutId id="2147483771" r:id="rId7"/>
    <p:sldLayoutId id="2147483764" r:id="rId8"/>
    <p:sldLayoutId id="2147483767" r:id="rId9"/>
    <p:sldLayoutId id="2147483723" r:id="rId10"/>
    <p:sldLayoutId id="2147483795" r:id="rId11"/>
    <p:sldLayoutId id="2147483806" r:id="rId12"/>
    <p:sldLayoutId id="2147483807" r:id="rId13"/>
    <p:sldLayoutId id="2147483808" r:id="rId14"/>
    <p:sldLayoutId id="2147483809" r:id="rId15"/>
    <p:sldLayoutId id="2147483810" r:id="rId16"/>
    <p:sldLayoutId id="2147483811" r:id="rId17"/>
    <p:sldLayoutId id="2147483812" r:id="rId18"/>
    <p:sldLayoutId id="2147483813"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hyperlink" Target="https://docs.chef.io/recipes.html#include-recip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hyperlink" Target="https://docs.chef.io/chef_client.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GL: </a:t>
            </a:r>
            <a:r>
              <a:rPr lang="en-US" dirty="0" smtClean="0"/>
              <a:t>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is-IS" dirty="0" smtClean="0"/>
              <a:t>2016</a:t>
            </a:r>
            <a:r>
              <a:rPr lang="en-US" dirty="0" smtClean="0"/>
              <a:t>-09-15T14:52:45+00:00</a:t>
            </a:r>
            <a:r>
              <a:rPr lang="en-US" dirty="0"/>
              <a:t>] WARN: No config file found or specified on command line, using command line options.</a:t>
            </a:r>
          </a:p>
          <a:p>
            <a:r>
              <a:rPr lang="en-US" dirty="0" smtClean="0"/>
              <a:t>[</a:t>
            </a:r>
            <a:r>
              <a:rPr lang="is-IS" dirty="0" smtClean="0"/>
              <a:t>2016</a:t>
            </a:r>
            <a:r>
              <a:rPr lang="en-US" dirty="0" smtClean="0"/>
              <a:t>-09-15T14:52:45+00:00</a:t>
            </a:r>
            <a:r>
              <a:rPr lang="en-US" dirty="0"/>
              <a:t>]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GL: </a:t>
            </a:r>
            <a:r>
              <a:rPr lang="en-US" sz="4800" dirty="0"/>
              <a:t>Apply </a:t>
            </a:r>
            <a:r>
              <a:rPr lang="en-US" sz="4800" dirty="0" smtClean="0"/>
              <a:t>the '</a:t>
            </a:r>
            <a:r>
              <a:rPr lang="en-US" sz="4800" dirty="0" smtClean="0">
                <a:cs typeface="Courier New" panose="02070309020205020404" pitchFamily="49" charset="0"/>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GL: </a:t>
            </a:r>
            <a:r>
              <a:rPr lang="en-US" sz="4800" dirty="0" smtClean="0"/>
              <a:t>Create Cookbooks Dir and Move the Cookbooks</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-09-15T14:54:45+00:00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GL: </a:t>
            </a:r>
            <a:r>
              <a:rPr lang="en-US" sz="6000" dirty="0" smtClean="0"/>
              <a:t>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4473474"/>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smtClean="0"/>
              <a:t>[</a:t>
            </a:r>
            <a:r>
              <a:rPr lang="is-IS" sz="2300" dirty="0" smtClean="0"/>
              <a:t>2016</a:t>
            </a:r>
            <a:r>
              <a:rPr lang="en-US" sz="2300" dirty="0" smtClean="0"/>
              <a:t>-09-15T15:15:26+00:00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4517019"/>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GL: </a:t>
            </a:r>
            <a:r>
              <a:rPr lang="en-US" sz="6000" dirty="0" smtClean="0"/>
              <a:t>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smtClean="0"/>
              <a:t>[</a:t>
            </a:r>
            <a:r>
              <a:rPr lang="is-IS" dirty="0" smtClean="0"/>
              <a:t>2016</a:t>
            </a:r>
            <a:r>
              <a:rPr lang="en-US" dirty="0" smtClean="0"/>
              <a:t>-09-15T15:17:27+00:00</a:t>
            </a:r>
            <a:r>
              <a:rPr lang="en-US" dirty="0"/>
              <a:t>]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smtClean="0"/>
              <a:t>[</a:t>
            </a:r>
            <a:r>
              <a:rPr lang="is-IS" dirty="0" smtClean="0"/>
              <a:t>2016</a:t>
            </a:r>
            <a:r>
              <a:rPr lang="en-US" dirty="0" smtClean="0"/>
              <a:t>-09-15T15:17:30+00:00</a:t>
            </a:r>
            <a:r>
              <a:rPr lang="en-US" dirty="0"/>
              <a:t>]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GL: </a:t>
            </a:r>
            <a:r>
              <a:rPr lang="en-US" sz="6000" dirty="0" smtClean="0"/>
              <a:t>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hlinkClick r:id="rId3"/>
              </a:rPr>
              <a:t>https://docs.chef.io/recipes.html#include-recipes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GL: </a:t>
            </a:r>
            <a:r>
              <a:rPr lang="en-US" sz="4800" dirty="0" smtClean="0"/>
              <a:t>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56383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GL: </a:t>
            </a:r>
            <a:r>
              <a:rPr lang="en-US" dirty="0" smtClean="0"/>
              <a:t>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a:xfrm>
            <a:off x="3013752" y="3506118"/>
            <a:ext cx="12277047" cy="3346421"/>
          </a:xfrm>
        </p:spPr>
        <p:txBody>
          <a:bodyPr/>
          <a:lstStyle/>
          <a:p>
            <a:r>
              <a:rPr lang="en-US" dirty="0">
                <a:latin typeface="+mj-lt"/>
              </a:rPr>
              <a:t>$ cd workstation</a:t>
            </a:r>
          </a:p>
          <a:p>
            <a:r>
              <a:rPr lang="en-US" dirty="0">
                <a:latin typeface="+mj-lt"/>
              </a:rPr>
              <a:t>$ git add .</a:t>
            </a:r>
          </a:p>
          <a:p>
            <a:r>
              <a:rPr lang="en-US" dirty="0">
                <a:latin typeface="+mj-lt"/>
              </a:rPr>
              <a:t>$ git commit -m "Default recipe includes the setup recipe"</a:t>
            </a:r>
          </a:p>
          <a:p>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0954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apache</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apache::server</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563005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-09-15T15:23:18+00:00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Lab: Commit Your Work</a:t>
            </a:r>
          </a:p>
        </p:txBody>
      </p:sp>
      <p:sp>
        <p:nvSpPr>
          <p:cNvPr id="3" name="Subtitle 2"/>
          <p:cNvSpPr>
            <a:spLocks noGrp="1"/>
          </p:cNvSpPr>
          <p:nvPr>
            <p:ph type="subTitle" idx="1"/>
          </p:nvPr>
        </p:nvSpPr>
        <p:spPr>
          <a:xfrm>
            <a:off x="3013753" y="3506118"/>
            <a:ext cx="12463314" cy="3346421"/>
          </a:xfrm>
        </p:spPr>
        <p:txBody>
          <a:bodyPr/>
          <a:lstStyle/>
          <a:p>
            <a:r>
              <a:rPr lang="en-US" dirty="0">
                <a:latin typeface="+mj-lt"/>
              </a:rPr>
              <a:t>$ cd apache</a:t>
            </a:r>
          </a:p>
          <a:p>
            <a:r>
              <a:rPr lang="en-US" dirty="0">
                <a:latin typeface="+mj-lt"/>
              </a:rPr>
              <a:t>$ git add .</a:t>
            </a:r>
          </a:p>
          <a:p>
            <a:r>
              <a:rPr lang="en-US" dirty="0">
                <a:latin typeface="+mj-lt"/>
              </a:rPr>
              <a:t>$ git commit -m "Default recipe includes the server recipe</a:t>
            </a:r>
            <a:r>
              <a:rPr lang="en-US" dirty="0" smtClean="0">
                <a:latin typeface="+mj-lt"/>
              </a:rPr>
              <a:t>"</a:t>
            </a:r>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84985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3669507"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15231</TotalTime>
  <Words>2940</Words>
  <Application>Microsoft Macintosh PowerPoint</Application>
  <PresentationFormat>Custom</PresentationFormat>
  <Paragraphs>339</Paragraphs>
  <Slides>29</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Courier New</vt:lpstr>
      <vt:lpstr>Gill Sans MT</vt:lpstr>
      <vt:lpstr>Wingdings</vt:lpstr>
      <vt:lpstr>Arial</vt: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GL: Return Home First</vt:lpstr>
      <vt:lpstr>GL: Apply the 'apache::server' Recipe Locally</vt:lpstr>
      <vt:lpstr>GL: Create Cookbooks Dir and Move the Cookbooks</vt:lpstr>
      <vt:lpstr>GL: Apply the Cookbook Recipe Locally</vt:lpstr>
      <vt:lpstr>GL: Apply the Cookbook Recipe Locally</vt:lpstr>
      <vt:lpstr>GL: Apply Both Recipes Locally</vt:lpstr>
      <vt:lpstr>-r "recipe[COOKBOOK(::default)]"</vt:lpstr>
      <vt:lpstr>include_recipe</vt:lpstr>
      <vt:lpstr>Demo: Including a Recipe</vt:lpstr>
      <vt:lpstr>Demo: Including a Recipe</vt:lpstr>
      <vt:lpstr>GL: The Default Recipe Includes the Setup Recipe</vt:lpstr>
      <vt:lpstr>GL: Apply the Cookbook's Default Recipe</vt:lpstr>
      <vt:lpstr>GL: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1911</cp:revision>
  <cp:lastPrinted>2015-02-07T23:49:10Z</cp:lastPrinted>
  <dcterms:created xsi:type="dcterms:W3CDTF">2012-09-13T17:36:07Z</dcterms:created>
  <dcterms:modified xsi:type="dcterms:W3CDTF">2016-02-22T22:48:25Z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